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14332-5758-4A4B-A357-334BD07ABA04}" type="doc">
      <dgm:prSet loTypeId="urn:microsoft.com/office/officeart/2005/8/layout/vProcess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B17FFD-6C79-9D42-A9AA-BCAC31A12E3E}">
      <dgm:prSet phldrT="[Text]" custT="1"/>
      <dgm:spPr/>
      <dgm:t>
        <a:bodyPr/>
        <a:lstStyle/>
        <a:p>
          <a:pPr algn="ctr"/>
          <a:r>
            <a:rPr lang="en-US" sz="2200" b="1" i="1" dirty="0"/>
            <a:t>Anticipating</a:t>
          </a:r>
          <a:r>
            <a:rPr lang="en-US" sz="2200" dirty="0"/>
            <a:t> student responses prior to the lesson</a:t>
          </a:r>
        </a:p>
      </dgm:t>
    </dgm:pt>
    <dgm:pt modelId="{09642232-1F0E-2E4E-8462-3AF5BA12CB65}" type="parTrans" cxnId="{B0CEF988-A8CF-BF4C-BD83-1502FE5E5721}">
      <dgm:prSet/>
      <dgm:spPr/>
      <dgm:t>
        <a:bodyPr/>
        <a:lstStyle/>
        <a:p>
          <a:endParaRPr lang="en-US"/>
        </a:p>
      </dgm:t>
    </dgm:pt>
    <dgm:pt modelId="{63B464E0-1817-E944-94C8-15E81E1DC481}" type="sibTrans" cxnId="{B0CEF988-A8CF-BF4C-BD83-1502FE5E5721}">
      <dgm:prSet/>
      <dgm:spPr/>
      <dgm:t>
        <a:bodyPr/>
        <a:lstStyle/>
        <a:p>
          <a:endParaRPr lang="en-US"/>
        </a:p>
      </dgm:t>
    </dgm:pt>
    <dgm:pt modelId="{CCC86DA0-8A4B-6844-A906-F62BD8B609C0}">
      <dgm:prSet phldrT="[Text]" custT="1"/>
      <dgm:spPr/>
      <dgm:t>
        <a:bodyPr/>
        <a:lstStyle/>
        <a:p>
          <a:pPr algn="ctr"/>
          <a:r>
            <a:rPr lang="en-US" sz="2200" b="1" i="1" dirty="0"/>
            <a:t>Monitoring</a:t>
          </a:r>
          <a:r>
            <a:rPr lang="en-US" sz="2200" b="0" i="0" dirty="0"/>
            <a:t> students’ work on and engagement with the task</a:t>
          </a:r>
          <a:endParaRPr lang="en-US" sz="2200" b="1" i="1" dirty="0"/>
        </a:p>
      </dgm:t>
    </dgm:pt>
    <dgm:pt modelId="{843E098D-0843-AB4D-B33A-126F3D231DF5}" type="parTrans" cxnId="{9F0CD7DE-171F-D945-ABBF-8A66B7867FDC}">
      <dgm:prSet/>
      <dgm:spPr/>
      <dgm:t>
        <a:bodyPr/>
        <a:lstStyle/>
        <a:p>
          <a:endParaRPr lang="en-US"/>
        </a:p>
      </dgm:t>
    </dgm:pt>
    <dgm:pt modelId="{8059543D-B9FC-B947-AA22-CAB87B7135F1}" type="sibTrans" cxnId="{9F0CD7DE-171F-D945-ABBF-8A66B7867FDC}">
      <dgm:prSet/>
      <dgm:spPr/>
      <dgm:t>
        <a:bodyPr/>
        <a:lstStyle/>
        <a:p>
          <a:endParaRPr lang="en-US"/>
        </a:p>
      </dgm:t>
    </dgm:pt>
    <dgm:pt modelId="{7E0F36DE-BCA1-2942-9DB1-8A1FEDC5027B}">
      <dgm:prSet phldrT="[Text]" custT="1"/>
      <dgm:spPr/>
      <dgm:t>
        <a:bodyPr/>
        <a:lstStyle/>
        <a:p>
          <a:pPr algn="ctr"/>
          <a:r>
            <a:rPr lang="en-US" sz="2200" b="1" i="1" dirty="0"/>
            <a:t>Selecting</a:t>
          </a:r>
          <a:r>
            <a:rPr lang="en-US" sz="2200" b="0" i="0" dirty="0"/>
            <a:t> particular students to present their mathematical work</a:t>
          </a:r>
        </a:p>
      </dgm:t>
    </dgm:pt>
    <dgm:pt modelId="{63EECA2B-45B6-3240-AAD1-F2C8AC9B5E54}" type="parTrans" cxnId="{DE5AF7EC-B34A-EF4D-BE92-B90F567FE1B8}">
      <dgm:prSet/>
      <dgm:spPr/>
      <dgm:t>
        <a:bodyPr/>
        <a:lstStyle/>
        <a:p>
          <a:endParaRPr lang="en-US"/>
        </a:p>
      </dgm:t>
    </dgm:pt>
    <dgm:pt modelId="{7A389D96-1728-5543-9D00-A4718A87768B}" type="sibTrans" cxnId="{DE5AF7EC-B34A-EF4D-BE92-B90F567FE1B8}">
      <dgm:prSet/>
      <dgm:spPr/>
      <dgm:t>
        <a:bodyPr/>
        <a:lstStyle/>
        <a:p>
          <a:endParaRPr lang="en-US"/>
        </a:p>
      </dgm:t>
    </dgm:pt>
    <dgm:pt modelId="{F8AB2332-0DFE-C545-936B-3DDC05605783}">
      <dgm:prSet custT="1"/>
      <dgm:spPr/>
      <dgm:t>
        <a:bodyPr/>
        <a:lstStyle/>
        <a:p>
          <a:pPr algn="ctr"/>
          <a:r>
            <a:rPr lang="en-US" sz="2200" b="1" i="1" dirty="0"/>
            <a:t>Sequencing</a:t>
          </a:r>
          <a:r>
            <a:rPr lang="en-US" sz="2200" b="0" i="0" dirty="0"/>
            <a:t> students’ responses in a specific order for discourse</a:t>
          </a:r>
          <a:endParaRPr lang="en-US" sz="2200" b="1" i="1" dirty="0"/>
        </a:p>
      </dgm:t>
    </dgm:pt>
    <dgm:pt modelId="{5859F570-FFB2-6C46-97C1-B14ACC62FE14}" type="parTrans" cxnId="{F9787102-C788-0346-B495-F63028280B05}">
      <dgm:prSet/>
      <dgm:spPr/>
      <dgm:t>
        <a:bodyPr/>
        <a:lstStyle/>
        <a:p>
          <a:endParaRPr lang="en-US"/>
        </a:p>
      </dgm:t>
    </dgm:pt>
    <dgm:pt modelId="{0B7EE857-D13F-3646-B992-1676B5395E1A}" type="sibTrans" cxnId="{F9787102-C788-0346-B495-F63028280B05}">
      <dgm:prSet/>
      <dgm:spPr/>
      <dgm:t>
        <a:bodyPr/>
        <a:lstStyle/>
        <a:p>
          <a:endParaRPr lang="en-US"/>
        </a:p>
      </dgm:t>
    </dgm:pt>
    <dgm:pt modelId="{6787A6F3-194C-DE44-B6FD-27C47D368759}">
      <dgm:prSet custT="1"/>
      <dgm:spPr/>
      <dgm:t>
        <a:bodyPr/>
        <a:lstStyle/>
        <a:p>
          <a:pPr algn="ctr"/>
          <a:r>
            <a:rPr lang="en-US" sz="2200" b="1" i="1" dirty="0"/>
            <a:t>Connecting</a:t>
          </a:r>
          <a:r>
            <a:rPr lang="en-US" sz="2200" b="0" i="0" dirty="0"/>
            <a:t> different students’ responses, and connecting the responses to the key mathematical ideas</a:t>
          </a:r>
          <a:endParaRPr lang="en-US" sz="2200" b="1" i="1" dirty="0"/>
        </a:p>
      </dgm:t>
    </dgm:pt>
    <dgm:pt modelId="{1ABE90F4-5FF1-AC40-A879-97547D16A5F8}" type="parTrans" cxnId="{D4F0CA2C-5965-9D48-A4D1-8B4A96F44B66}">
      <dgm:prSet/>
      <dgm:spPr/>
      <dgm:t>
        <a:bodyPr/>
        <a:lstStyle/>
        <a:p>
          <a:endParaRPr lang="en-US"/>
        </a:p>
      </dgm:t>
    </dgm:pt>
    <dgm:pt modelId="{473B6545-E6B8-EA42-A447-500EAB1BBF7E}" type="sibTrans" cxnId="{D4F0CA2C-5965-9D48-A4D1-8B4A96F44B66}">
      <dgm:prSet/>
      <dgm:spPr/>
      <dgm:t>
        <a:bodyPr/>
        <a:lstStyle/>
        <a:p>
          <a:endParaRPr lang="en-US"/>
        </a:p>
      </dgm:t>
    </dgm:pt>
    <dgm:pt modelId="{A97F9CA7-E79D-CC43-9F7B-6B2C3475064D}" type="pres">
      <dgm:prSet presAssocID="{CD314332-5758-4A4B-A357-334BD07ABA04}" presName="outerComposite" presStyleCnt="0">
        <dgm:presLayoutVars>
          <dgm:chMax val="5"/>
          <dgm:dir/>
          <dgm:resizeHandles val="exact"/>
        </dgm:presLayoutVars>
      </dgm:prSet>
      <dgm:spPr/>
    </dgm:pt>
    <dgm:pt modelId="{B7A7817F-ACE7-6A46-B2EF-21B9E252D0A1}" type="pres">
      <dgm:prSet presAssocID="{CD314332-5758-4A4B-A357-334BD07ABA04}" presName="dummyMaxCanvas" presStyleCnt="0">
        <dgm:presLayoutVars/>
      </dgm:prSet>
      <dgm:spPr/>
    </dgm:pt>
    <dgm:pt modelId="{79FE8AD5-4CB5-1449-8B0D-CD133FCECE3E}" type="pres">
      <dgm:prSet presAssocID="{CD314332-5758-4A4B-A357-334BD07ABA04}" presName="FiveNodes_1" presStyleLbl="node1" presStyleIdx="0" presStyleCnt="5" custScaleX="119255">
        <dgm:presLayoutVars>
          <dgm:bulletEnabled val="1"/>
        </dgm:presLayoutVars>
      </dgm:prSet>
      <dgm:spPr/>
    </dgm:pt>
    <dgm:pt modelId="{2775140D-B644-0C41-BCB0-206C69915A51}" type="pres">
      <dgm:prSet presAssocID="{CD314332-5758-4A4B-A357-334BD07ABA04}" presName="FiveNodes_2" presStyleLbl="node1" presStyleIdx="1" presStyleCnt="5" custScaleX="108350" custLinFactNeighborY="-6888">
        <dgm:presLayoutVars>
          <dgm:bulletEnabled val="1"/>
        </dgm:presLayoutVars>
      </dgm:prSet>
      <dgm:spPr/>
    </dgm:pt>
    <dgm:pt modelId="{6F92973E-6EB0-754F-A3F8-90DC9BE5106A}" type="pres">
      <dgm:prSet presAssocID="{CD314332-5758-4A4B-A357-334BD07ABA04}" presName="FiveNodes_3" presStyleLbl="node1" presStyleIdx="2" presStyleCnt="5" custLinFactNeighborX="400" custLinFactNeighborY="-13171">
        <dgm:presLayoutVars>
          <dgm:bulletEnabled val="1"/>
        </dgm:presLayoutVars>
      </dgm:prSet>
      <dgm:spPr/>
    </dgm:pt>
    <dgm:pt modelId="{F614D5C1-D762-2741-B21F-605CA1ED0BB8}" type="pres">
      <dgm:prSet presAssocID="{CD314332-5758-4A4B-A357-334BD07ABA04}" presName="FiveNodes_4" presStyleLbl="node1" presStyleIdx="3" presStyleCnt="5" custScaleX="93695" custLinFactNeighborY="-17556">
        <dgm:presLayoutVars>
          <dgm:bulletEnabled val="1"/>
        </dgm:presLayoutVars>
      </dgm:prSet>
      <dgm:spPr/>
    </dgm:pt>
    <dgm:pt modelId="{6B7020D6-54BD-084C-9B4D-9A4F31E5C926}" type="pres">
      <dgm:prSet presAssocID="{CD314332-5758-4A4B-A357-334BD07ABA04}" presName="FiveNodes_5" presStyleLbl="node1" presStyleIdx="4" presStyleCnt="5" custScaleX="97580" custScaleY="122094" custLinFactNeighborY="-10241">
        <dgm:presLayoutVars>
          <dgm:bulletEnabled val="1"/>
        </dgm:presLayoutVars>
      </dgm:prSet>
      <dgm:spPr/>
    </dgm:pt>
    <dgm:pt modelId="{DB2F5DF9-F623-3D42-8E51-0EC0F27415C4}" type="pres">
      <dgm:prSet presAssocID="{CD314332-5758-4A4B-A357-334BD07ABA04}" presName="FiveConn_1-2" presStyleLbl="fgAccFollowNode1" presStyleIdx="0" presStyleCnt="4">
        <dgm:presLayoutVars>
          <dgm:bulletEnabled val="1"/>
        </dgm:presLayoutVars>
      </dgm:prSet>
      <dgm:spPr/>
    </dgm:pt>
    <dgm:pt modelId="{D62FD67E-3BDF-AA4D-9B76-6F9A73D1DA7A}" type="pres">
      <dgm:prSet presAssocID="{CD314332-5758-4A4B-A357-334BD07ABA04}" presName="FiveConn_2-3" presStyleLbl="fgAccFollowNode1" presStyleIdx="1" presStyleCnt="4">
        <dgm:presLayoutVars>
          <dgm:bulletEnabled val="1"/>
        </dgm:presLayoutVars>
      </dgm:prSet>
      <dgm:spPr/>
    </dgm:pt>
    <dgm:pt modelId="{3A0E5978-A6B0-664C-883B-78D220958F76}" type="pres">
      <dgm:prSet presAssocID="{CD314332-5758-4A4B-A357-334BD07ABA04}" presName="FiveConn_3-4" presStyleLbl="fgAccFollowNode1" presStyleIdx="2" presStyleCnt="4">
        <dgm:presLayoutVars>
          <dgm:bulletEnabled val="1"/>
        </dgm:presLayoutVars>
      </dgm:prSet>
      <dgm:spPr/>
    </dgm:pt>
    <dgm:pt modelId="{3699409A-E7EC-124B-8965-EBBFE004CE67}" type="pres">
      <dgm:prSet presAssocID="{CD314332-5758-4A4B-A357-334BD07ABA04}" presName="FiveConn_4-5" presStyleLbl="fgAccFollowNode1" presStyleIdx="3" presStyleCnt="4">
        <dgm:presLayoutVars>
          <dgm:bulletEnabled val="1"/>
        </dgm:presLayoutVars>
      </dgm:prSet>
      <dgm:spPr/>
    </dgm:pt>
    <dgm:pt modelId="{49D3EBF7-4677-E94C-B954-DE3498824E9B}" type="pres">
      <dgm:prSet presAssocID="{CD314332-5758-4A4B-A357-334BD07ABA04}" presName="FiveNodes_1_text" presStyleLbl="node1" presStyleIdx="4" presStyleCnt="5">
        <dgm:presLayoutVars>
          <dgm:bulletEnabled val="1"/>
        </dgm:presLayoutVars>
      </dgm:prSet>
      <dgm:spPr/>
    </dgm:pt>
    <dgm:pt modelId="{2C545085-FA72-E340-BDF6-57DC6D397171}" type="pres">
      <dgm:prSet presAssocID="{CD314332-5758-4A4B-A357-334BD07ABA04}" presName="FiveNodes_2_text" presStyleLbl="node1" presStyleIdx="4" presStyleCnt="5">
        <dgm:presLayoutVars>
          <dgm:bulletEnabled val="1"/>
        </dgm:presLayoutVars>
      </dgm:prSet>
      <dgm:spPr/>
    </dgm:pt>
    <dgm:pt modelId="{7DD0A8DD-90F9-AC4C-BC51-8E3508DDA2B4}" type="pres">
      <dgm:prSet presAssocID="{CD314332-5758-4A4B-A357-334BD07ABA04}" presName="FiveNodes_3_text" presStyleLbl="node1" presStyleIdx="4" presStyleCnt="5">
        <dgm:presLayoutVars>
          <dgm:bulletEnabled val="1"/>
        </dgm:presLayoutVars>
      </dgm:prSet>
      <dgm:spPr/>
    </dgm:pt>
    <dgm:pt modelId="{90D6FFD6-DAE0-9D42-BBA2-2A56013662DB}" type="pres">
      <dgm:prSet presAssocID="{CD314332-5758-4A4B-A357-334BD07ABA04}" presName="FiveNodes_4_text" presStyleLbl="node1" presStyleIdx="4" presStyleCnt="5">
        <dgm:presLayoutVars>
          <dgm:bulletEnabled val="1"/>
        </dgm:presLayoutVars>
      </dgm:prSet>
      <dgm:spPr/>
    </dgm:pt>
    <dgm:pt modelId="{9DA8A905-8CA5-334C-BDCD-1986BF246497}" type="pres">
      <dgm:prSet presAssocID="{CD314332-5758-4A4B-A357-334BD07ABA04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9787102-C788-0346-B495-F63028280B05}" srcId="{CD314332-5758-4A4B-A357-334BD07ABA04}" destId="{F8AB2332-0DFE-C545-936B-3DDC05605783}" srcOrd="3" destOrd="0" parTransId="{5859F570-FFB2-6C46-97C1-B14ACC62FE14}" sibTransId="{0B7EE857-D13F-3646-B992-1676B5395E1A}"/>
    <dgm:cxn modelId="{0BEB371A-EF1A-804C-B4E3-8FB1F60F08E3}" type="presOf" srcId="{CD314332-5758-4A4B-A357-334BD07ABA04}" destId="{A97F9CA7-E79D-CC43-9F7B-6B2C3475064D}" srcOrd="0" destOrd="0" presId="urn:microsoft.com/office/officeart/2005/8/layout/vProcess5"/>
    <dgm:cxn modelId="{D4F0CA2C-5965-9D48-A4D1-8B4A96F44B66}" srcId="{CD314332-5758-4A4B-A357-334BD07ABA04}" destId="{6787A6F3-194C-DE44-B6FD-27C47D368759}" srcOrd="4" destOrd="0" parTransId="{1ABE90F4-5FF1-AC40-A879-97547D16A5F8}" sibTransId="{473B6545-E6B8-EA42-A447-500EAB1BBF7E}"/>
    <dgm:cxn modelId="{F299F530-2FF0-8640-A729-B385D8AC4C35}" type="presOf" srcId="{6787A6F3-194C-DE44-B6FD-27C47D368759}" destId="{9DA8A905-8CA5-334C-BDCD-1986BF246497}" srcOrd="1" destOrd="0" presId="urn:microsoft.com/office/officeart/2005/8/layout/vProcess5"/>
    <dgm:cxn modelId="{07EDE538-04AD-7247-8E69-0FF41D40B131}" type="presOf" srcId="{ECB17FFD-6C79-9D42-A9AA-BCAC31A12E3E}" destId="{49D3EBF7-4677-E94C-B954-DE3498824E9B}" srcOrd="1" destOrd="0" presId="urn:microsoft.com/office/officeart/2005/8/layout/vProcess5"/>
    <dgm:cxn modelId="{2784DA4A-4C28-5B45-B6D0-E1D324430E30}" type="presOf" srcId="{6787A6F3-194C-DE44-B6FD-27C47D368759}" destId="{6B7020D6-54BD-084C-9B4D-9A4F31E5C926}" srcOrd="0" destOrd="0" presId="urn:microsoft.com/office/officeart/2005/8/layout/vProcess5"/>
    <dgm:cxn modelId="{854AFF5D-7208-A14C-8679-2136C82A2FF5}" type="presOf" srcId="{7E0F36DE-BCA1-2942-9DB1-8A1FEDC5027B}" destId="{7DD0A8DD-90F9-AC4C-BC51-8E3508DDA2B4}" srcOrd="1" destOrd="0" presId="urn:microsoft.com/office/officeart/2005/8/layout/vProcess5"/>
    <dgm:cxn modelId="{ED8DB667-D972-304C-B139-AAD1650C575E}" type="presOf" srcId="{F8AB2332-0DFE-C545-936B-3DDC05605783}" destId="{90D6FFD6-DAE0-9D42-BBA2-2A56013662DB}" srcOrd="1" destOrd="0" presId="urn:microsoft.com/office/officeart/2005/8/layout/vProcess5"/>
    <dgm:cxn modelId="{B7B4477B-DCC4-7649-936C-9807D2D1C1BE}" type="presOf" srcId="{CCC86DA0-8A4B-6844-A906-F62BD8B609C0}" destId="{2C545085-FA72-E340-BDF6-57DC6D397171}" srcOrd="1" destOrd="0" presId="urn:microsoft.com/office/officeart/2005/8/layout/vProcess5"/>
    <dgm:cxn modelId="{B0CEF988-A8CF-BF4C-BD83-1502FE5E5721}" srcId="{CD314332-5758-4A4B-A357-334BD07ABA04}" destId="{ECB17FFD-6C79-9D42-A9AA-BCAC31A12E3E}" srcOrd="0" destOrd="0" parTransId="{09642232-1F0E-2E4E-8462-3AF5BA12CB65}" sibTransId="{63B464E0-1817-E944-94C8-15E81E1DC481}"/>
    <dgm:cxn modelId="{6EAEB8B0-E5B5-204A-B8DA-1348C81EF5E6}" type="presOf" srcId="{CCC86DA0-8A4B-6844-A906-F62BD8B609C0}" destId="{2775140D-B644-0C41-BCB0-206C69915A51}" srcOrd="0" destOrd="0" presId="urn:microsoft.com/office/officeart/2005/8/layout/vProcess5"/>
    <dgm:cxn modelId="{28B909BC-DE5D-D346-9DF4-F22BC378B8E4}" type="presOf" srcId="{7E0F36DE-BCA1-2942-9DB1-8A1FEDC5027B}" destId="{6F92973E-6EB0-754F-A3F8-90DC9BE5106A}" srcOrd="0" destOrd="0" presId="urn:microsoft.com/office/officeart/2005/8/layout/vProcess5"/>
    <dgm:cxn modelId="{87CA86BD-E826-654B-AD39-E1A750C7024E}" type="presOf" srcId="{0B7EE857-D13F-3646-B992-1676B5395E1A}" destId="{3699409A-E7EC-124B-8965-EBBFE004CE67}" srcOrd="0" destOrd="0" presId="urn:microsoft.com/office/officeart/2005/8/layout/vProcess5"/>
    <dgm:cxn modelId="{49704AC1-CD51-1647-B99C-6726F5F05046}" type="presOf" srcId="{7A389D96-1728-5543-9D00-A4718A87768B}" destId="{3A0E5978-A6B0-664C-883B-78D220958F76}" srcOrd="0" destOrd="0" presId="urn:microsoft.com/office/officeart/2005/8/layout/vProcess5"/>
    <dgm:cxn modelId="{469AFCC2-8504-094C-8EF2-DFDECAC8B1EB}" type="presOf" srcId="{F8AB2332-0DFE-C545-936B-3DDC05605783}" destId="{F614D5C1-D762-2741-B21F-605CA1ED0BB8}" srcOrd="0" destOrd="0" presId="urn:microsoft.com/office/officeart/2005/8/layout/vProcess5"/>
    <dgm:cxn modelId="{D63AFCCD-B4E0-444D-97F8-A2A40B086057}" type="presOf" srcId="{8059543D-B9FC-B947-AA22-CAB87B7135F1}" destId="{D62FD67E-3BDF-AA4D-9B76-6F9A73D1DA7A}" srcOrd="0" destOrd="0" presId="urn:microsoft.com/office/officeart/2005/8/layout/vProcess5"/>
    <dgm:cxn modelId="{FFE136DC-5981-4241-97C5-72AA7F1071A3}" type="presOf" srcId="{ECB17FFD-6C79-9D42-A9AA-BCAC31A12E3E}" destId="{79FE8AD5-4CB5-1449-8B0D-CD133FCECE3E}" srcOrd="0" destOrd="0" presId="urn:microsoft.com/office/officeart/2005/8/layout/vProcess5"/>
    <dgm:cxn modelId="{9F0CD7DE-171F-D945-ABBF-8A66B7867FDC}" srcId="{CD314332-5758-4A4B-A357-334BD07ABA04}" destId="{CCC86DA0-8A4B-6844-A906-F62BD8B609C0}" srcOrd="1" destOrd="0" parTransId="{843E098D-0843-AB4D-B33A-126F3D231DF5}" sibTransId="{8059543D-B9FC-B947-AA22-CAB87B7135F1}"/>
    <dgm:cxn modelId="{DE5AF7EC-B34A-EF4D-BE92-B90F567FE1B8}" srcId="{CD314332-5758-4A4B-A357-334BD07ABA04}" destId="{7E0F36DE-BCA1-2942-9DB1-8A1FEDC5027B}" srcOrd="2" destOrd="0" parTransId="{63EECA2B-45B6-3240-AAD1-F2C8AC9B5E54}" sibTransId="{7A389D96-1728-5543-9D00-A4718A87768B}"/>
    <dgm:cxn modelId="{D654E7F0-D0C0-704E-A026-FE0386840E9F}" type="presOf" srcId="{63B464E0-1817-E944-94C8-15E81E1DC481}" destId="{DB2F5DF9-F623-3D42-8E51-0EC0F27415C4}" srcOrd="0" destOrd="0" presId="urn:microsoft.com/office/officeart/2005/8/layout/vProcess5"/>
    <dgm:cxn modelId="{CB3B025D-D68A-4049-84B0-45A69C29FEB1}" type="presParOf" srcId="{A97F9CA7-E79D-CC43-9F7B-6B2C3475064D}" destId="{B7A7817F-ACE7-6A46-B2EF-21B9E252D0A1}" srcOrd="0" destOrd="0" presId="urn:microsoft.com/office/officeart/2005/8/layout/vProcess5"/>
    <dgm:cxn modelId="{17E61F89-0E4C-134F-B0AA-F17D4F38EE92}" type="presParOf" srcId="{A97F9CA7-E79D-CC43-9F7B-6B2C3475064D}" destId="{79FE8AD5-4CB5-1449-8B0D-CD133FCECE3E}" srcOrd="1" destOrd="0" presId="urn:microsoft.com/office/officeart/2005/8/layout/vProcess5"/>
    <dgm:cxn modelId="{6E2D619C-9BF7-464C-8339-5958AA5D92C8}" type="presParOf" srcId="{A97F9CA7-E79D-CC43-9F7B-6B2C3475064D}" destId="{2775140D-B644-0C41-BCB0-206C69915A51}" srcOrd="2" destOrd="0" presId="urn:microsoft.com/office/officeart/2005/8/layout/vProcess5"/>
    <dgm:cxn modelId="{021EF790-4860-4440-91A4-3AAA49333B05}" type="presParOf" srcId="{A97F9CA7-E79D-CC43-9F7B-6B2C3475064D}" destId="{6F92973E-6EB0-754F-A3F8-90DC9BE5106A}" srcOrd="3" destOrd="0" presId="urn:microsoft.com/office/officeart/2005/8/layout/vProcess5"/>
    <dgm:cxn modelId="{7B0D99BB-E576-1B49-BBD9-BB42A38DC32C}" type="presParOf" srcId="{A97F9CA7-E79D-CC43-9F7B-6B2C3475064D}" destId="{F614D5C1-D762-2741-B21F-605CA1ED0BB8}" srcOrd="4" destOrd="0" presId="urn:microsoft.com/office/officeart/2005/8/layout/vProcess5"/>
    <dgm:cxn modelId="{08F40713-B408-C442-9A2F-83C7B28D1653}" type="presParOf" srcId="{A97F9CA7-E79D-CC43-9F7B-6B2C3475064D}" destId="{6B7020D6-54BD-084C-9B4D-9A4F31E5C926}" srcOrd="5" destOrd="0" presId="urn:microsoft.com/office/officeart/2005/8/layout/vProcess5"/>
    <dgm:cxn modelId="{152DC730-C0CA-F248-AE2A-8216ACC9F7BA}" type="presParOf" srcId="{A97F9CA7-E79D-CC43-9F7B-6B2C3475064D}" destId="{DB2F5DF9-F623-3D42-8E51-0EC0F27415C4}" srcOrd="6" destOrd="0" presId="urn:microsoft.com/office/officeart/2005/8/layout/vProcess5"/>
    <dgm:cxn modelId="{A059DFAD-DF74-4C49-8B0C-F3872CD247D1}" type="presParOf" srcId="{A97F9CA7-E79D-CC43-9F7B-6B2C3475064D}" destId="{D62FD67E-3BDF-AA4D-9B76-6F9A73D1DA7A}" srcOrd="7" destOrd="0" presId="urn:microsoft.com/office/officeart/2005/8/layout/vProcess5"/>
    <dgm:cxn modelId="{3A1279B4-566F-6845-A8E0-7DA05776EB50}" type="presParOf" srcId="{A97F9CA7-E79D-CC43-9F7B-6B2C3475064D}" destId="{3A0E5978-A6B0-664C-883B-78D220958F76}" srcOrd="8" destOrd="0" presId="urn:microsoft.com/office/officeart/2005/8/layout/vProcess5"/>
    <dgm:cxn modelId="{F9137EA6-B733-614D-B8EF-DAC378595C36}" type="presParOf" srcId="{A97F9CA7-E79D-CC43-9F7B-6B2C3475064D}" destId="{3699409A-E7EC-124B-8965-EBBFE004CE67}" srcOrd="9" destOrd="0" presId="urn:microsoft.com/office/officeart/2005/8/layout/vProcess5"/>
    <dgm:cxn modelId="{D291975E-8B5E-BA4A-9FD8-A261685E13F2}" type="presParOf" srcId="{A97F9CA7-E79D-CC43-9F7B-6B2C3475064D}" destId="{49D3EBF7-4677-E94C-B954-DE3498824E9B}" srcOrd="10" destOrd="0" presId="urn:microsoft.com/office/officeart/2005/8/layout/vProcess5"/>
    <dgm:cxn modelId="{BD4AC9F5-691E-834A-9F21-654468A4AAAD}" type="presParOf" srcId="{A97F9CA7-E79D-CC43-9F7B-6B2C3475064D}" destId="{2C545085-FA72-E340-BDF6-57DC6D397171}" srcOrd="11" destOrd="0" presId="urn:microsoft.com/office/officeart/2005/8/layout/vProcess5"/>
    <dgm:cxn modelId="{AA8D71C5-1DEF-B842-95AA-C3E1659A3F6D}" type="presParOf" srcId="{A97F9CA7-E79D-CC43-9F7B-6B2C3475064D}" destId="{7DD0A8DD-90F9-AC4C-BC51-8E3508DDA2B4}" srcOrd="12" destOrd="0" presId="urn:microsoft.com/office/officeart/2005/8/layout/vProcess5"/>
    <dgm:cxn modelId="{22179BD0-BD99-1844-86A8-EB22D71CB8E9}" type="presParOf" srcId="{A97F9CA7-E79D-CC43-9F7B-6B2C3475064D}" destId="{90D6FFD6-DAE0-9D42-BBA2-2A56013662DB}" srcOrd="13" destOrd="0" presId="urn:microsoft.com/office/officeart/2005/8/layout/vProcess5"/>
    <dgm:cxn modelId="{A5EE8D53-0003-C145-81D0-645B775C973B}" type="presParOf" srcId="{A97F9CA7-E79D-CC43-9F7B-6B2C3475064D}" destId="{9DA8A905-8CA5-334C-BDCD-1986BF24649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E8AD5-4CB5-1449-8B0D-CD133FCECE3E}">
      <dsp:nvSpPr>
        <dsp:cNvPr id="0" name=""/>
        <dsp:cNvSpPr/>
      </dsp:nvSpPr>
      <dsp:spPr>
        <a:xfrm>
          <a:off x="-297098" y="-46639"/>
          <a:ext cx="7360264" cy="844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Anticipating</a:t>
          </a:r>
          <a:r>
            <a:rPr lang="en-US" sz="2200" kern="1200" dirty="0"/>
            <a:t> student responses prior to the lesson</a:t>
          </a:r>
        </a:p>
      </dsp:txBody>
      <dsp:txXfrm>
        <a:off x="-272367" y="-21908"/>
        <a:ext cx="6165385" cy="794913"/>
      </dsp:txXfrm>
    </dsp:sp>
    <dsp:sp modelId="{2775140D-B644-0C41-BCB0-206C69915A51}">
      <dsp:nvSpPr>
        <dsp:cNvPr id="0" name=""/>
        <dsp:cNvSpPr/>
      </dsp:nvSpPr>
      <dsp:spPr>
        <a:xfrm>
          <a:off x="500309" y="856850"/>
          <a:ext cx="6687222" cy="844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Monitoring</a:t>
          </a:r>
          <a:r>
            <a:rPr lang="en-US" sz="2200" b="0" i="0" kern="1200" dirty="0"/>
            <a:t> students’ work on and engagement with the task</a:t>
          </a:r>
          <a:endParaRPr lang="en-US" sz="2200" b="1" i="1" kern="1200" dirty="0"/>
        </a:p>
      </dsp:txBody>
      <dsp:txXfrm>
        <a:off x="525040" y="881581"/>
        <a:ext cx="5543717" cy="794913"/>
      </dsp:txXfrm>
    </dsp:sp>
    <dsp:sp modelId="{6F92973E-6EB0-754F-A3F8-90DC9BE5106A}">
      <dsp:nvSpPr>
        <dsp:cNvPr id="0" name=""/>
        <dsp:cNvSpPr/>
      </dsp:nvSpPr>
      <dsp:spPr>
        <a:xfrm>
          <a:off x="1243558" y="1765448"/>
          <a:ext cx="6171871" cy="844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Selecting</a:t>
          </a:r>
          <a:r>
            <a:rPr lang="en-US" sz="2200" b="0" i="0" kern="1200" dirty="0"/>
            <a:t> particular students to present their mathematical work</a:t>
          </a:r>
        </a:p>
      </dsp:txBody>
      <dsp:txXfrm>
        <a:off x="1268289" y="1790179"/>
        <a:ext cx="5112678" cy="794913"/>
      </dsp:txXfrm>
    </dsp:sp>
    <dsp:sp modelId="{F614D5C1-D762-2741-B21F-605CA1ED0BB8}">
      <dsp:nvSpPr>
        <dsp:cNvPr id="0" name=""/>
        <dsp:cNvSpPr/>
      </dsp:nvSpPr>
      <dsp:spPr>
        <a:xfrm>
          <a:off x="1874326" y="2690073"/>
          <a:ext cx="5782734" cy="844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Sequencing</a:t>
          </a:r>
          <a:r>
            <a:rPr lang="en-US" sz="2200" b="0" i="0" kern="1200" dirty="0"/>
            <a:t> students’ responses in a specific order for discourse</a:t>
          </a:r>
          <a:endParaRPr lang="en-US" sz="2200" b="1" i="1" kern="1200" dirty="0"/>
        </a:p>
      </dsp:txBody>
      <dsp:txXfrm>
        <a:off x="1899057" y="2714804"/>
        <a:ext cx="4787205" cy="794913"/>
      </dsp:txXfrm>
    </dsp:sp>
    <dsp:sp modelId="{6B7020D6-54BD-084C-9B4D-9A4F31E5C926}">
      <dsp:nvSpPr>
        <dsp:cNvPr id="0" name=""/>
        <dsp:cNvSpPr/>
      </dsp:nvSpPr>
      <dsp:spPr>
        <a:xfrm>
          <a:off x="2215323" y="3620211"/>
          <a:ext cx="6022511" cy="1030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/>
            <a:t>Connecting</a:t>
          </a:r>
          <a:r>
            <a:rPr lang="en-US" sz="2200" b="0" i="0" kern="1200" dirty="0"/>
            <a:t> different students’ responses, and connecting the responses to the key mathematical ideas</a:t>
          </a:r>
          <a:endParaRPr lang="en-US" sz="2200" b="1" i="1" kern="1200" dirty="0"/>
        </a:p>
      </dsp:txBody>
      <dsp:txXfrm>
        <a:off x="2245518" y="3650406"/>
        <a:ext cx="4976826" cy="970542"/>
      </dsp:txXfrm>
    </dsp:sp>
    <dsp:sp modelId="{DB2F5DF9-F623-3D42-8E51-0EC0F27415C4}">
      <dsp:nvSpPr>
        <dsp:cNvPr id="0" name=""/>
        <dsp:cNvSpPr/>
      </dsp:nvSpPr>
      <dsp:spPr>
        <a:xfrm>
          <a:off x="5920125" y="570224"/>
          <a:ext cx="548844" cy="548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043615" y="570224"/>
        <a:ext cx="301864" cy="413005"/>
      </dsp:txXfrm>
    </dsp:sp>
    <dsp:sp modelId="{D62FD67E-3BDF-AA4D-9B76-6F9A73D1DA7A}">
      <dsp:nvSpPr>
        <dsp:cNvPr id="0" name=""/>
        <dsp:cNvSpPr/>
      </dsp:nvSpPr>
      <dsp:spPr>
        <a:xfrm>
          <a:off x="6381011" y="1531874"/>
          <a:ext cx="548844" cy="548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504501" y="1531874"/>
        <a:ext cx="301864" cy="413005"/>
      </dsp:txXfrm>
    </dsp:sp>
    <dsp:sp modelId="{3A0E5978-A6B0-664C-883B-78D220958F76}">
      <dsp:nvSpPr>
        <dsp:cNvPr id="0" name=""/>
        <dsp:cNvSpPr/>
      </dsp:nvSpPr>
      <dsp:spPr>
        <a:xfrm>
          <a:off x="6841898" y="2479452"/>
          <a:ext cx="548844" cy="548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965388" y="2479452"/>
        <a:ext cx="301864" cy="413005"/>
      </dsp:txXfrm>
    </dsp:sp>
    <dsp:sp modelId="{3699409A-E7EC-124B-8965-EBBFE004CE67}">
      <dsp:nvSpPr>
        <dsp:cNvPr id="0" name=""/>
        <dsp:cNvSpPr/>
      </dsp:nvSpPr>
      <dsp:spPr>
        <a:xfrm>
          <a:off x="7302784" y="3450484"/>
          <a:ext cx="548844" cy="548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426274" y="3450484"/>
        <a:ext cx="301864" cy="413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13C2-AE6E-D94D-8A94-29C163A9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88BC9-AC51-9F40-AE50-C85F8830B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4F74F-5687-8A4A-9FDC-7A0EA6DA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95511-5FA0-F84C-A0B9-625861619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2E8C7-0013-1C49-BC3D-E542271B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1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E4247-EAED-1345-8715-75BB692D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F6345-68D0-CB4E-8350-EB312FF5A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179C2-2E35-2A4C-BA41-78E15B16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76DE5-001D-5E40-B4E3-2D58F6EA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97908-F84C-444A-B9EA-51E3F2DA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0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CDC93F-B7C7-BB4D-B86D-FB4C4CBB0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1A6E4F-562D-554C-B65B-3ADB9A738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0A0F-D53B-154A-B359-34FB616E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9928E-3839-3140-94A9-7FE81459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5EEB-B0A8-4C46-9340-E3789E73D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6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56E4-D4D7-6F4F-B22B-1B6CD1C7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BB25E-F7DE-4E4D-89B5-A8FD75A50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3213E-DED7-A548-A016-0E9689E3D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EA688-9D72-7446-9ADF-C60E0C61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654F-4CCE-3A4F-8755-30454CF9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2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EA44-0159-0249-BC58-4D87E0655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8D96D-C71C-0048-A0CC-67E405387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A86AA-77A9-8745-891C-8C9B0AA8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1A12D-833B-DA44-ABF7-E948AECB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9B736-AF76-5642-A9A8-ECD6A3D28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9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0ABD7-8F8F-F949-81D6-894DA1C3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BF106-26B6-9D40-8D16-0743A6890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4F5EA-0B1F-0A4D-BA59-97FBD89F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DA231-7C14-EC4D-8118-4C128EE1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18C5B-FD78-A94E-9384-1E2A7AD6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139E6-E062-AA4C-853D-0D720B85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54BA5-1F8B-EE4D-AF29-8821CED0E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92A5E-44B0-304D-B3A0-378317E4C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5F3D6C-EEEB-5547-98C1-E0FAE2062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FAA251-0ACF-4B4C-A5BF-FB4FC5BFA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A6A886-7F96-6E4E-BEDB-E01117745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5054E6-078D-AE44-BD0E-579AEC22F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E4BFFB-B3FE-BA4D-8E15-D8366CAEA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6620C-3A2D-BA4B-8AC6-9F2A5B9D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39C7F-5B76-1D43-87A2-3C0F292B8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E548F9-0225-AE45-938E-DA8F8661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23671-30B8-DF43-A0E6-94ED5F73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E0085-2859-BC43-A069-16FDFEE5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7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E7558-8C00-3646-ADCC-3BB04A9F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27294-F0CA-544C-83F2-B9A9C10B5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F1559-5B1C-6445-8E15-4456BCB0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D74C-F2F7-9D42-9EEC-50DC5B94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ADC77-30F2-F649-B3DC-B41CD7218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1D72B-722E-194A-827D-3504401F5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F23BB-D157-5D42-8DF8-04018A95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62697-C8BE-114B-8BC7-38AADD07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024F8-C24C-3649-B9AC-6AEE7718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3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B1985-B526-7F4E-B011-BCF9DD023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FE7AF9-4E0C-8B47-BE8D-E19F48787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2ACB4-2714-7841-BC0C-C2C869CB3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1B131-A385-5143-89E2-28075AF5B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D43A-A2E2-D44E-B42D-33C25E78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EDB88-F04A-AA4E-B932-22F860E9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7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C9E46D-ADDB-094B-8DF4-D1D135BD4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10826-6A92-7342-800C-8D25DCA12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6E0AB-8C45-154A-86FB-9BCBB118C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FE6B4-B808-2041-B9A0-627706394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76113-DE75-FE40-B4EB-43783A9AA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8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34856F-EA1B-A54A-B457-07DA51E00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486" y="365125"/>
            <a:ext cx="11430000" cy="1325563"/>
          </a:xfrm>
          <a:solidFill>
            <a:schemeClr val="accent1">
              <a:hueOff val="0"/>
              <a:satOff val="0"/>
              <a:lumOff val="0"/>
            </a:schemeClr>
          </a:solidFill>
          <a:effectLst/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</a:rPr>
              <a:t>5 Practices for Orchestrating Productive Mathematics Discussions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B30A1E2-F20E-A943-A08F-B7E5D8F96FD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2486" y="1801898"/>
            <a:ext cx="3120751" cy="4486275"/>
          </a:xfrm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FAE43C6F-E0D6-2845-81A3-8CD224D81CC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6412940"/>
              </p:ext>
            </p:extLst>
          </p:nvPr>
        </p:nvGraphicFramePr>
        <p:xfrm>
          <a:off x="3847069" y="1801898"/>
          <a:ext cx="8015417" cy="4690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223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57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5 Practices for Orchestrating Productive Mathematics Discussions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Cayton, Charity Adams</dc:creator>
  <cp:lastModifiedBy>Cayton, Charity Adams</cp:lastModifiedBy>
  <cp:revision>4</cp:revision>
  <dcterms:created xsi:type="dcterms:W3CDTF">2019-06-26T21:09:47Z</dcterms:created>
  <dcterms:modified xsi:type="dcterms:W3CDTF">2019-06-26T21:32:53Z</dcterms:modified>
</cp:coreProperties>
</file>