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/>
    <p:restoredTop sz="93604"/>
  </p:normalViewPr>
  <p:slideViewPr>
    <p:cSldViewPr snapToGrid="0" snapToObjects="1">
      <p:cViewPr varScale="1">
        <p:scale>
          <a:sx n="88" d="100"/>
          <a:sy n="88" d="100"/>
        </p:scale>
        <p:origin x="6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13C2-AE6E-D94D-8A94-29C163A98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B88BC9-AC51-9F40-AE50-C85F8830B3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4F74F-5687-8A4A-9FDC-7A0EA6DA6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95511-5FA0-F84C-A0B9-625861619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2E8C7-0013-1C49-BC3D-E542271B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1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E4247-EAED-1345-8715-75BB692D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F6345-68D0-CB4E-8350-EB312FF5A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179C2-2E35-2A4C-BA41-78E15B16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76DE5-001D-5E40-B4E3-2D58F6EA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97908-F84C-444A-B9EA-51E3F2DA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0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CDC93F-B7C7-BB4D-B86D-FB4C4CBB0E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1A6E4F-562D-554C-B65B-3ADB9A738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50A0F-D53B-154A-B359-34FB616E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9928E-3839-3140-94A9-7FE81459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5EEB-B0A8-4C46-9340-E3789E73D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6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156E4-D4D7-6F4F-B22B-1B6CD1C7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BB25E-F7DE-4E4D-89B5-A8FD75A50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3213E-DED7-A548-A016-0E9689E3D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EA688-9D72-7446-9ADF-C60E0C61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654F-4CCE-3A4F-8755-30454CF92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29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7EA44-0159-0249-BC58-4D87E0655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8D96D-C71C-0048-A0CC-67E405387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A86AA-77A9-8745-891C-8C9B0AA8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1A12D-833B-DA44-ABF7-E948AECBC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9B736-AF76-5642-A9A8-ECD6A3D28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9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0ABD7-8F8F-F949-81D6-894DA1C3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BF106-26B6-9D40-8D16-0743A68902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C4F5EA-0B1F-0A4D-BA59-97FBD89F7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CDA231-7C14-EC4D-8118-4C128EE1F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218C5B-FD78-A94E-9384-1E2A7AD6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139E6-E062-AA4C-853D-0D720B85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19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54BA5-1F8B-EE4D-AF29-8821CED0E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92A5E-44B0-304D-B3A0-378317E4C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5F3D6C-EEEB-5547-98C1-E0FAE20620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FAA251-0ACF-4B4C-A5BF-FB4FC5BFA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A6A886-7F96-6E4E-BEDB-E011177455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5054E6-078D-AE44-BD0E-579AEC22F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E4BFFB-B3FE-BA4D-8E15-D8366CAEA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6620C-3A2D-BA4B-8AC6-9F2A5B9D6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39C7F-5B76-1D43-87A2-3C0F292B8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E548F9-0225-AE45-938E-DA8F8661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23671-30B8-DF43-A0E6-94ED5F73D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AE0085-2859-BC43-A069-16FDFEE5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77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5E7558-8C00-3646-ADCC-3BB04A9F2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27294-F0CA-544C-83F2-B9A9C10B5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F1559-5B1C-6445-8E15-4456BCB05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FD74C-F2F7-9D42-9EEC-50DC5B946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ADC77-30F2-F649-B3DC-B41CD7218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01D72B-722E-194A-827D-3504401F5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0F23BB-D157-5D42-8DF8-04018A955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62697-C8BE-114B-8BC7-38AADD070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024F8-C24C-3649-B9AC-6AEE7718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03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B1985-B526-7F4E-B011-BCF9DD023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FE7AF9-4E0C-8B47-BE8D-E19F487877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02ACB4-2714-7841-BC0C-C2C869CB3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71B131-A385-5143-89E2-28075AF5B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9D43A-A2E2-D44E-B42D-33C25E78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EDB88-F04A-AA4E-B932-22F860E9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7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C9E46D-ADDB-094B-8DF4-D1D135BD4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10826-6A92-7342-800C-8D25DCA12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6E0AB-8C45-154A-86FB-9BCBB118C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7F326-98E7-1A49-B5FA-7E9E2E363420}" type="datetimeFigureOut">
              <a:rPr lang="en-US" smtClean="0"/>
              <a:t>6/26/19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FE6B4-B808-2041-B9A0-627706394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76113-DE75-FE40-B4EB-43783A9AA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E74C2-0AAA-F943-AB3C-CE18A1DD8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8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4C33F55-79B4-E148-B17F-8C692085D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2391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Responding to Students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220B932-4BD1-614E-9BB1-C939527FEA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268713"/>
            <a:ext cx="5157787" cy="1503516"/>
          </a:xfrm>
        </p:spPr>
        <p:txBody>
          <a:bodyPr anchor="t">
            <a:normAutofit fontScale="40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sz="7000" dirty="0"/>
              <a:t>Assessing Questions</a:t>
            </a:r>
          </a:p>
          <a:p>
            <a:pPr algn="ctr"/>
            <a:r>
              <a:rPr lang="en-US" sz="5000" dirty="0"/>
              <a:t>Intended to make a student’s current thinking visible, ensuring the teacher understands what the student did and why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6B7723-1D5E-1C43-A243-90ED8FAC7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02857"/>
            <a:ext cx="5157787" cy="328680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Are based closely on the work students have produced</a:t>
            </a:r>
          </a:p>
          <a:p>
            <a:r>
              <a:rPr lang="en-US" dirty="0"/>
              <a:t>Clarify what the student has done and what the student understands about what he or she has done</a:t>
            </a:r>
          </a:p>
          <a:p>
            <a:r>
              <a:rPr lang="en-US" dirty="0"/>
              <a:t>Give the teacher information about what the student understands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Teacher </a:t>
            </a:r>
            <a:r>
              <a:rPr lang="en-US" b="1" i="1" dirty="0">
                <a:solidFill>
                  <a:srgbClr val="FF0000"/>
                </a:solidFill>
              </a:rPr>
              <a:t>STAYS</a:t>
            </a:r>
            <a:r>
              <a:rPr lang="en-US" i="1" dirty="0"/>
              <a:t> to hear the answer to the question.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BA9E4EB-F88D-C74E-B9E8-5F90B7C885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68713"/>
            <a:ext cx="5183188" cy="1503515"/>
          </a:xfrm>
        </p:spPr>
        <p:txBody>
          <a:bodyPr anchor="t">
            <a:normAutofit fontScale="40000"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sz="7000" dirty="0"/>
              <a:t>Advancing Questions</a:t>
            </a:r>
          </a:p>
          <a:p>
            <a:pPr algn="ctr">
              <a:lnSpc>
                <a:spcPct val="120000"/>
              </a:lnSpc>
            </a:pPr>
            <a:r>
              <a:rPr lang="en-US" sz="5000" dirty="0"/>
              <a:t>Intended to move students beyond where they currently are, toward the goals of the lesson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0756256-4545-9449-8257-FF27DCFB6A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72229"/>
            <a:ext cx="5183188" cy="341743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Use what students have produced as a basis for making progress toward the target goal of the lesson</a:t>
            </a:r>
          </a:p>
          <a:p>
            <a:r>
              <a:rPr lang="en-US" dirty="0"/>
              <a:t>Move students beyond their current thinking by pressing students to extend what they know to a new situation</a:t>
            </a:r>
          </a:p>
          <a:p>
            <a:r>
              <a:rPr lang="en-US" dirty="0"/>
              <a:t>Press students to think about something they are not currently thinking about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/>
              <a:t>Teacher </a:t>
            </a:r>
            <a:r>
              <a:rPr lang="en-US" b="1" i="1" dirty="0">
                <a:solidFill>
                  <a:srgbClr val="FF0000"/>
                </a:solidFill>
              </a:rPr>
              <a:t>WALKS AWAY</a:t>
            </a:r>
            <a:r>
              <a:rPr lang="en-US" i="1" dirty="0"/>
              <a:t>, leaving students to figure out how to proceed</a:t>
            </a:r>
          </a:p>
        </p:txBody>
      </p:sp>
    </p:spTree>
    <p:extLst>
      <p:ext uri="{BB962C8B-B14F-4D97-AF65-F5344CB8AC3E}">
        <p14:creationId xmlns:p14="http://schemas.microsoft.com/office/powerpoint/2010/main" val="662238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1434</TotalTime>
  <Words>148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Responding to Students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Cayton, Charity Adams</dc:creator>
  <cp:lastModifiedBy>Cayton, Charity Adams</cp:lastModifiedBy>
  <cp:revision>7</cp:revision>
  <dcterms:created xsi:type="dcterms:W3CDTF">2019-06-26T21:09:47Z</dcterms:created>
  <dcterms:modified xsi:type="dcterms:W3CDTF">2019-06-27T21:17:16Z</dcterms:modified>
</cp:coreProperties>
</file>